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83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9328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0444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55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528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50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9772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85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6423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96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4440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0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EBEB8-111C-40E0-BC76-57BE3D1CDA2F}" type="datetimeFigureOut">
              <a:rPr lang="es-BO" smtClean="0"/>
              <a:t>26/11/2021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7968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" y="487680"/>
            <a:ext cx="10180320" cy="55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97" t="7222" r="10590" b="7037"/>
          <a:stretch/>
        </p:blipFill>
        <p:spPr>
          <a:xfrm>
            <a:off x="990600" y="152400"/>
            <a:ext cx="10267950" cy="6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417" t="18889" r="33854" b="12963"/>
          <a:stretch/>
        </p:blipFill>
        <p:spPr>
          <a:xfrm>
            <a:off x="1638300" y="361950"/>
            <a:ext cx="8839200" cy="60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792" t="20741" r="33542" b="15556"/>
          <a:stretch/>
        </p:blipFill>
        <p:spPr>
          <a:xfrm>
            <a:off x="742950" y="304800"/>
            <a:ext cx="10363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958" t="20001" r="31875" b="15370"/>
          <a:stretch/>
        </p:blipFill>
        <p:spPr>
          <a:xfrm>
            <a:off x="495300" y="209550"/>
            <a:ext cx="108204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53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2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65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2" y="609601"/>
            <a:ext cx="11553373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880" y="487680"/>
            <a:ext cx="10287000" cy="60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97543"/>
            <a:ext cx="10682514" cy="62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3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72" y="304800"/>
            <a:ext cx="11016343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57" y="232227"/>
            <a:ext cx="6966857" cy="63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9" y="1364343"/>
            <a:ext cx="9768115" cy="43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829" y="333829"/>
            <a:ext cx="11306630" cy="63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9443" y="263072"/>
            <a:ext cx="8684078" cy="61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2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9086" y="798286"/>
            <a:ext cx="7489371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770" y="696685"/>
            <a:ext cx="10634878" cy="5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6"/>
          <a:stretch/>
        </p:blipFill>
        <p:spPr>
          <a:xfrm>
            <a:off x="875695" y="667657"/>
            <a:ext cx="9922933" cy="46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6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43" y="1059543"/>
            <a:ext cx="10305143" cy="47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3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1100" y="723900"/>
            <a:ext cx="9486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913" y="404585"/>
            <a:ext cx="8752114" cy="15610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5827" y="2641600"/>
            <a:ext cx="7402287" cy="37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171" y="478972"/>
            <a:ext cx="771843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171" y="537030"/>
            <a:ext cx="9586243" cy="56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3" y="1451429"/>
            <a:ext cx="10392993" cy="41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5" y="195943"/>
            <a:ext cx="8777560" cy="61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71" y="391886"/>
            <a:ext cx="11306629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85882" y="2124635"/>
            <a:ext cx="329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 smtClean="0"/>
              <a:t>Viernes 26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513401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3" y="834965"/>
            <a:ext cx="6373114" cy="540142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1750" t="22445" r="16833" b="34741"/>
          <a:stretch/>
        </p:blipFill>
        <p:spPr>
          <a:xfrm>
            <a:off x="6096000" y="1874368"/>
            <a:ext cx="9220200" cy="31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46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000" t="13704" r="26333" b="16519"/>
          <a:stretch/>
        </p:blipFill>
        <p:spPr>
          <a:xfrm>
            <a:off x="502920" y="929640"/>
            <a:ext cx="7940040" cy="49730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022080" y="4678680"/>
            <a:ext cx="1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R" dirty="0" smtClean="0">
                <a:sym typeface="Wingdings" panose="05000000000000000000" pitchFamily="2" charset="2"/>
              </a:rPr>
              <a:t></a:t>
            </a:r>
            <a:r>
              <a:rPr lang="en-US" dirty="0" smtClean="0">
                <a:sym typeface="Wingdings" panose="05000000000000000000" pitchFamily="2" charset="2"/>
              </a:rPr>
              <a:t>-</a:t>
            </a:r>
            <a:r>
              <a:rPr lang="en-US" dirty="0" smtClean="0"/>
              <a:t>Para el </a:t>
            </a:r>
            <a:r>
              <a:rPr lang="en-US" dirty="0" err="1" smtClean="0"/>
              <a:t>modelo</a:t>
            </a:r>
            <a:endParaRPr lang="es-B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06" y="1150497"/>
            <a:ext cx="5639587" cy="175284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799319" y="3416182"/>
            <a:ext cx="1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R" dirty="0" smtClean="0">
                <a:sym typeface="Wingdings" panose="05000000000000000000" pitchFamily="2" charset="2"/>
              </a:rPr>
              <a:t></a:t>
            </a:r>
            <a:r>
              <a:rPr lang="en-US" dirty="0" smtClean="0">
                <a:sym typeface="Wingdings" panose="05000000000000000000" pitchFamily="2" charset="2"/>
              </a:rPr>
              <a:t>-</a:t>
            </a:r>
            <a:r>
              <a:rPr lang="en-US" dirty="0" smtClean="0"/>
              <a:t>Para la </a:t>
            </a:r>
            <a:r>
              <a:rPr lang="en-US" dirty="0" err="1" smtClean="0"/>
              <a:t>prediccion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7120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7" y="248135"/>
            <a:ext cx="11628313" cy="62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70485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021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40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94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596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413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66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162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778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945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91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00" y="495300"/>
            <a:ext cx="1079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5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41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900" y="393700"/>
            <a:ext cx="9829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2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354" t="19075" r="34896" b="17963"/>
          <a:stretch/>
        </p:blipFill>
        <p:spPr>
          <a:xfrm>
            <a:off x="1200150" y="381000"/>
            <a:ext cx="9829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6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12</Words>
  <Application>Microsoft Office PowerPoint</Application>
  <PresentationFormat>Panorámica</PresentationFormat>
  <Paragraphs>3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Wilder Serdan</dc:creator>
  <cp:lastModifiedBy>Wilder Serdan</cp:lastModifiedBy>
  <cp:revision>49</cp:revision>
  <dcterms:created xsi:type="dcterms:W3CDTF">2021-11-06T01:41:16Z</dcterms:created>
  <dcterms:modified xsi:type="dcterms:W3CDTF">2021-11-27T01:50:07Z</dcterms:modified>
</cp:coreProperties>
</file>